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9" r:id="rId5"/>
    <p:sldId id="292" r:id="rId6"/>
    <p:sldId id="258" r:id="rId7"/>
    <p:sldId id="260" r:id="rId8"/>
    <p:sldId id="261" r:id="rId9"/>
    <p:sldId id="264" r:id="rId10"/>
    <p:sldId id="270" r:id="rId11"/>
    <p:sldId id="269" r:id="rId12"/>
    <p:sldId id="262" r:id="rId13"/>
    <p:sldId id="297" r:id="rId14"/>
    <p:sldId id="263" r:id="rId15"/>
    <p:sldId id="298" r:id="rId16"/>
    <p:sldId id="295" r:id="rId17"/>
    <p:sldId id="299" r:id="rId18"/>
    <p:sldId id="289" r:id="rId19"/>
    <p:sldId id="272" r:id="rId20"/>
    <p:sldId id="280" r:id="rId21"/>
    <p:sldId id="309" r:id="rId22"/>
    <p:sldId id="271" r:id="rId23"/>
    <p:sldId id="294" r:id="rId24"/>
    <p:sldId id="273" r:id="rId25"/>
    <p:sldId id="274" r:id="rId26"/>
    <p:sldId id="275" r:id="rId27"/>
    <p:sldId id="290" r:id="rId28"/>
    <p:sldId id="291" r:id="rId29"/>
    <p:sldId id="293" r:id="rId30"/>
    <p:sldId id="276" r:id="rId31"/>
    <p:sldId id="283" r:id="rId32"/>
    <p:sldId id="286" r:id="rId33"/>
    <p:sldId id="281" r:id="rId34"/>
    <p:sldId id="284" r:id="rId35"/>
    <p:sldId id="285" r:id="rId36"/>
    <p:sldId id="282" r:id="rId37"/>
    <p:sldId id="287" r:id="rId38"/>
    <p:sldId id="288" r:id="rId39"/>
    <p:sldId id="277" r:id="rId40"/>
    <p:sldId id="27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265" r:id="rId51"/>
    <p:sldId id="266" r:id="rId52"/>
    <p:sldId id="26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874b28b6467086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9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21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21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1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2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3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B724-A489-4BCC-B2E7-95A6AA31BDC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B61903-2C3C-49E5-A7FF-8941A717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1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49D2-08B0-4F93-9B05-85E7835FD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Futsal MS(Ground Booking)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5BF18-EEF1-44E1-931D-833008B52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00172895-Uttam Tamang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5DA1-1FDF-44E1-815D-A7373FD7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1C8083-200C-4B02-AD93-523C1DF82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19250"/>
            <a:ext cx="6958836" cy="4422775"/>
          </a:xfrm>
        </p:spPr>
      </p:pic>
    </p:spTree>
    <p:extLst>
      <p:ext uri="{BB962C8B-B14F-4D97-AF65-F5344CB8AC3E}">
        <p14:creationId xmlns:p14="http://schemas.microsoft.com/office/powerpoint/2010/main" val="338050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7AF2-20F0-4101-B3CF-46C1B7E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3A374-3AFD-4180-B1D5-25B23576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657351"/>
            <a:ext cx="8596312" cy="4035664"/>
          </a:xfrm>
        </p:spPr>
      </p:pic>
    </p:spTree>
    <p:extLst>
      <p:ext uri="{BB962C8B-B14F-4D97-AF65-F5344CB8AC3E}">
        <p14:creationId xmlns:p14="http://schemas.microsoft.com/office/powerpoint/2010/main" val="100841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CCD-938E-44FE-A86F-DA371B9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9" y="457200"/>
            <a:ext cx="8596668" cy="1320800"/>
          </a:xfrm>
        </p:spPr>
        <p:txBody>
          <a:bodyPr/>
          <a:lstStyle/>
          <a:p>
            <a:r>
              <a:rPr lang="en-US" dirty="0"/>
              <a:t>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F48F9-EB0C-4BE8-804A-44CCC2832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1"/>
            <a:ext cx="8596668" cy="42633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Waterfall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Requirement Analysis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Design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Implementation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Testing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Installation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Maintenance</a:t>
            </a:r>
          </a:p>
          <a:p>
            <a:pPr marL="0" indent="0">
              <a:buNone/>
            </a:pPr>
            <a:endParaRPr lang="en-US" b="1" dirty="0"/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5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E442-8EAA-48FA-A640-5BF4118C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4" y="790574"/>
            <a:ext cx="3854528" cy="995895"/>
          </a:xfrm>
        </p:spPr>
        <p:txBody>
          <a:bodyPr>
            <a:normAutofit/>
          </a:bodyPr>
          <a:lstStyle/>
          <a:p>
            <a:r>
              <a:rPr lang="en-US" sz="3200" dirty="0"/>
              <a:t>Why Waterfall?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EFECC-C200-498A-BDD9-3ABB6567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790574"/>
            <a:ext cx="6229350" cy="45148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F0FC-7C12-463E-82A2-9263447E8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459" y="1938870"/>
            <a:ext cx="3854528" cy="258444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Easy to use, Easy to understand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Stages are well defined and complete</a:t>
            </a:r>
          </a:p>
          <a:p>
            <a:r>
              <a:rPr lang="en-US" sz="1800" dirty="0"/>
              <a:t>      one at a 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Easy to arrange tasks and document.</a:t>
            </a:r>
          </a:p>
        </p:txBody>
      </p:sp>
    </p:spTree>
    <p:extLst>
      <p:ext uri="{BB962C8B-B14F-4D97-AF65-F5344CB8AC3E}">
        <p14:creationId xmlns:p14="http://schemas.microsoft.com/office/powerpoint/2010/main" val="379092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B68F-58D1-4421-B05D-4A5C95F4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404A-9474-4AB9-9D53-1308F92D2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MVC- Model View Controller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Model</a:t>
            </a:r>
          </a:p>
          <a:p>
            <a:pPr marL="400050" lvl="1" indent="0">
              <a:buNone/>
            </a:pPr>
            <a:r>
              <a:rPr lang="en-US" dirty="0"/>
              <a:t>		Central part and UI Independent.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View </a:t>
            </a:r>
          </a:p>
          <a:p>
            <a:pPr marL="400050" lvl="1" indent="0">
              <a:buNone/>
            </a:pPr>
            <a:r>
              <a:rPr lang="en-US" dirty="0"/>
              <a:t>		Basically, view handles UI design of an application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Controller</a:t>
            </a:r>
          </a:p>
          <a:p>
            <a:pPr marL="400050" lvl="1" indent="0">
              <a:buNone/>
            </a:pPr>
            <a:r>
              <a:rPr lang="en-US" dirty="0"/>
              <a:t>		It accepts user inputs and translate it as command for Model or 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7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A3C8-8F1D-415E-845A-E9CAE8EA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83" y="2095499"/>
            <a:ext cx="3854528" cy="500595"/>
          </a:xfrm>
        </p:spPr>
        <p:txBody>
          <a:bodyPr>
            <a:noAutofit/>
          </a:bodyPr>
          <a:lstStyle/>
          <a:p>
            <a:r>
              <a:rPr lang="en-US" sz="3200" dirty="0"/>
              <a:t>Why MVC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5AE680-E652-4027-BFB5-C32F7C66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83" y="1378081"/>
            <a:ext cx="5166457" cy="30040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4EDE8-2AA4-429A-BFD9-8807049C0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21" y="2880118"/>
            <a:ext cx="4016453" cy="183475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Simultaneous development .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Easy Modification.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Multiple views for single model.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Offers high cohesion and </a:t>
            </a:r>
            <a:r>
              <a:rPr lang="en-US" sz="1800"/>
              <a:t>low coupling.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3135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4F32-B19E-467A-89ED-A81FC303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Architecture-”3-Tire Architecture”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98D8-C82C-40A3-B58D-42C15D2F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8301"/>
            <a:ext cx="8596668" cy="4403062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Presentation layer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Displays view of your system i.e. UI. It sends contents to browser in form of 	HTML/CSS/JS.</a:t>
            </a:r>
          </a:p>
          <a:p>
            <a:pPr mar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Application layer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Application server is used and processes business logic for an application.</a:t>
            </a:r>
          </a:p>
          <a:p>
            <a:pPr mar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Data layer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It is simply Database management system, which lets you access over 	application 	data.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6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C563-9DC5-4033-A9B5-A184706A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9" y="219073"/>
            <a:ext cx="3854528" cy="1278466"/>
          </a:xfrm>
        </p:spPr>
        <p:txBody>
          <a:bodyPr>
            <a:normAutofit/>
          </a:bodyPr>
          <a:lstStyle/>
          <a:p>
            <a:r>
              <a:rPr lang="en-US" sz="2400" dirty="0"/>
              <a:t>Why 3 Tire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C07A7B-902C-49A5-AB46-E18F55137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9" y="3811266"/>
            <a:ext cx="6535737" cy="22466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BAC8-4ABA-49A7-BC08-267B9FA7D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659" y="1786469"/>
            <a:ext cx="3854528" cy="25844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High performance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Development Flexibility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Improved security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Easy Maintenance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6257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D9EE-B4B7-46D7-BA15-D069DA55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and </a:t>
            </a:r>
            <a:r>
              <a:rPr lang="en-US"/>
              <a:t>Configuration Management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D0494-6F0A-464F-BF7F-1BC7F1DD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9" y="1600200"/>
            <a:ext cx="8073900" cy="4441825"/>
          </a:xfrm>
        </p:spPr>
      </p:pic>
    </p:spTree>
    <p:extLst>
      <p:ext uri="{BB962C8B-B14F-4D97-AF65-F5344CB8AC3E}">
        <p14:creationId xmlns:p14="http://schemas.microsoft.com/office/powerpoint/2010/main" val="149459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251-5C70-4C4E-AA51-C09357EF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0F5815-CF96-4B95-A65B-EC0FBB58B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238250"/>
            <a:ext cx="5019675" cy="5410200"/>
          </a:xfrm>
        </p:spPr>
      </p:pic>
    </p:spTree>
    <p:extLst>
      <p:ext uri="{BB962C8B-B14F-4D97-AF65-F5344CB8AC3E}">
        <p14:creationId xmlns:p14="http://schemas.microsoft.com/office/powerpoint/2010/main" val="51904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B245-0689-46D0-8B1D-D73C0D72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3755-68A1-4A7A-9AED-41CF3E69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7375"/>
            <a:ext cx="8596668" cy="4183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Futsal Management System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Sport &amp; Trend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Focused on Booking Process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Admin facilities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User Friendly Interface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Online Booking system and Automatic record keeping system over paper based and visiting/phone process.</a:t>
            </a:r>
          </a:p>
        </p:txBody>
      </p:sp>
    </p:spTree>
    <p:extLst>
      <p:ext uri="{BB962C8B-B14F-4D97-AF65-F5344CB8AC3E}">
        <p14:creationId xmlns:p14="http://schemas.microsoft.com/office/powerpoint/2010/main" val="423878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A3E9-FCDD-4F7C-B17A-EE5870DD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9FDDE1-E797-4507-9AF8-7462D78B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90675"/>
            <a:ext cx="6785769" cy="4301331"/>
          </a:xfrm>
        </p:spPr>
      </p:pic>
    </p:spTree>
    <p:extLst>
      <p:ext uri="{BB962C8B-B14F-4D97-AF65-F5344CB8AC3E}">
        <p14:creationId xmlns:p14="http://schemas.microsoft.com/office/powerpoint/2010/main" val="352700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31B7-B9EB-4354-AD09-023FEF26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 – Class Diagram (Initial)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759C1-C183-4439-A9A3-26BE56098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90" y="2122488"/>
            <a:ext cx="7133859" cy="3881437"/>
          </a:xfrm>
        </p:spPr>
      </p:pic>
    </p:spTree>
    <p:extLst>
      <p:ext uri="{BB962C8B-B14F-4D97-AF65-F5344CB8AC3E}">
        <p14:creationId xmlns:p14="http://schemas.microsoft.com/office/powerpoint/2010/main" val="179193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09BD-30C9-454E-BC9D-0C8CBCFB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System Architecture – Class Diagram Final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0D7B8E-4A12-4992-9261-34F346A5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160588"/>
            <a:ext cx="7924800" cy="3881437"/>
          </a:xfrm>
        </p:spPr>
      </p:pic>
    </p:spTree>
    <p:extLst>
      <p:ext uri="{BB962C8B-B14F-4D97-AF65-F5344CB8AC3E}">
        <p14:creationId xmlns:p14="http://schemas.microsoft.com/office/powerpoint/2010/main" val="274294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A9D3-15EF-47F2-A647-E04139B1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DFD-Data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5B359-2E93-471E-A85C-DA908AE7E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657350"/>
            <a:ext cx="7350325" cy="4384675"/>
          </a:xfrm>
        </p:spPr>
      </p:pic>
    </p:spTree>
    <p:extLst>
      <p:ext uri="{BB962C8B-B14F-4D97-AF65-F5344CB8AC3E}">
        <p14:creationId xmlns:p14="http://schemas.microsoft.com/office/powerpoint/2010/main" val="416891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3180-164B-49FE-952D-A413DF8D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en-US" dirty="0"/>
              <a:t>Activity Diagram -1 </a:t>
            </a:r>
            <a:r>
              <a:rPr lang="en-US" sz="2000" dirty="0"/>
              <a:t>(Available Timeslot for booking)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D6992-697B-443C-8D2E-A99EEABE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8325"/>
            <a:ext cx="6309727" cy="4203700"/>
          </a:xfrm>
        </p:spPr>
      </p:pic>
    </p:spTree>
    <p:extLst>
      <p:ext uri="{BB962C8B-B14F-4D97-AF65-F5344CB8AC3E}">
        <p14:creationId xmlns:p14="http://schemas.microsoft.com/office/powerpoint/2010/main" val="240762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8AAC-F396-4CF0-ADE6-894CF5D7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Diagram-2 </a:t>
            </a:r>
            <a:r>
              <a:rPr lang="en-US" sz="2000" dirty="0"/>
              <a:t>(View Booking Detail)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820C3-9F4F-4FA6-B17F-FA8A0A314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160588"/>
            <a:ext cx="7030272" cy="3881437"/>
          </a:xfrm>
        </p:spPr>
      </p:pic>
    </p:spTree>
    <p:extLst>
      <p:ext uri="{BB962C8B-B14F-4D97-AF65-F5344CB8AC3E}">
        <p14:creationId xmlns:p14="http://schemas.microsoft.com/office/powerpoint/2010/main" val="59369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D422-22A2-4D51-89B5-876510F7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Diagram-3 </a:t>
            </a:r>
            <a:r>
              <a:rPr lang="en-US" sz="2000" dirty="0"/>
              <a:t>(Calculating Collection)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FBE17-46FB-499A-84ED-0013597C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619250"/>
            <a:ext cx="6569738" cy="4422775"/>
          </a:xfrm>
        </p:spPr>
      </p:pic>
    </p:spTree>
    <p:extLst>
      <p:ext uri="{BB962C8B-B14F-4D97-AF65-F5344CB8AC3E}">
        <p14:creationId xmlns:p14="http://schemas.microsoft.com/office/powerpoint/2010/main" val="23982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3AB2-F2AD-48B4-A115-7371A8DD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1 (Adding Booking)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055F4-DC06-4D4F-ABB2-184ECF45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485900"/>
            <a:ext cx="6477000" cy="5372100"/>
          </a:xfrm>
        </p:spPr>
      </p:pic>
    </p:spTree>
    <p:extLst>
      <p:ext uri="{BB962C8B-B14F-4D97-AF65-F5344CB8AC3E}">
        <p14:creationId xmlns:p14="http://schemas.microsoft.com/office/powerpoint/2010/main" val="299341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6173-2A15-470F-B10B-2D1318E5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2 (Delete Booking)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09647-1D0C-4FDE-B05C-C85B85E3A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89063"/>
            <a:ext cx="6492702" cy="5468937"/>
          </a:xfrm>
        </p:spPr>
      </p:pic>
    </p:spTree>
    <p:extLst>
      <p:ext uri="{BB962C8B-B14F-4D97-AF65-F5344CB8AC3E}">
        <p14:creationId xmlns:p14="http://schemas.microsoft.com/office/powerpoint/2010/main" val="181607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27A0-4D47-4FB9-AA20-B53715D7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Diagram-3 (Status Change)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D902F-F867-486A-B8D0-4C72E75E6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685926"/>
            <a:ext cx="5459576" cy="4356100"/>
          </a:xfrm>
        </p:spPr>
      </p:pic>
    </p:spTree>
    <p:extLst>
      <p:ext uri="{BB962C8B-B14F-4D97-AF65-F5344CB8AC3E}">
        <p14:creationId xmlns:p14="http://schemas.microsoft.com/office/powerpoint/2010/main" val="191588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74DE-3B97-48AD-B2A4-8F99BE9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9B2C-14A0-459C-8B56-CE2BAC3AA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Time Consuming for both(Customer and Futsal)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Extra Human Resource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Un-Reliable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Availability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Marketing/Expanding issues</a:t>
            </a:r>
          </a:p>
        </p:txBody>
      </p:sp>
    </p:spTree>
    <p:extLst>
      <p:ext uri="{BB962C8B-B14F-4D97-AF65-F5344CB8AC3E}">
        <p14:creationId xmlns:p14="http://schemas.microsoft.com/office/powerpoint/2010/main" val="2798588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62D4-67F5-45F0-8083-7777E1CE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F50A-988B-4C22-89BF-4B811BF6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en-US" dirty="0"/>
              <a:t> 3 major pages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Home page of futsal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Admin page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Customer/Client page</a:t>
            </a:r>
          </a:p>
        </p:txBody>
      </p:sp>
    </p:spTree>
    <p:extLst>
      <p:ext uri="{BB962C8B-B14F-4D97-AF65-F5344CB8AC3E}">
        <p14:creationId xmlns:p14="http://schemas.microsoft.com/office/powerpoint/2010/main" val="378652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EE25-20D5-489E-B84E-F530F285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E8C9E-C78E-45DC-B7B5-54051F46B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3" y="2160588"/>
            <a:ext cx="8281852" cy="3881437"/>
          </a:xfrm>
        </p:spPr>
      </p:pic>
    </p:spTree>
    <p:extLst>
      <p:ext uri="{BB962C8B-B14F-4D97-AF65-F5344CB8AC3E}">
        <p14:creationId xmlns:p14="http://schemas.microsoft.com/office/powerpoint/2010/main" val="165269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16E5-F414-437C-BD40-EB40B54E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0BB778-71CB-4CAD-81D8-0B9202506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66975"/>
            <a:ext cx="4183062" cy="26278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669ED3-9BD6-40BF-8319-348525322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66975"/>
            <a:ext cx="4184650" cy="2632544"/>
          </a:xfrm>
        </p:spPr>
      </p:pic>
    </p:spTree>
    <p:extLst>
      <p:ext uri="{BB962C8B-B14F-4D97-AF65-F5344CB8AC3E}">
        <p14:creationId xmlns:p14="http://schemas.microsoft.com/office/powerpoint/2010/main" val="69166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B817-7B12-4A89-8B50-05FBA1DD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A6689-5AAC-4D27-B1A4-5CC4539FA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1819276"/>
            <a:ext cx="8252889" cy="4222750"/>
          </a:xfrm>
        </p:spPr>
      </p:pic>
    </p:spTree>
    <p:extLst>
      <p:ext uri="{BB962C8B-B14F-4D97-AF65-F5344CB8AC3E}">
        <p14:creationId xmlns:p14="http://schemas.microsoft.com/office/powerpoint/2010/main" val="28171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B16A-8115-48E0-ACAC-A737E81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Booking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4FDF7-AF2A-4B0C-9A61-B11B37EE1A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60590"/>
            <a:ext cx="4183062" cy="27670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4BE75-CCA8-45EA-B184-6618D5B2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90"/>
            <a:ext cx="4184650" cy="2767011"/>
          </a:xfrm>
        </p:spPr>
      </p:pic>
    </p:spTree>
    <p:extLst>
      <p:ext uri="{BB962C8B-B14F-4D97-AF65-F5344CB8AC3E}">
        <p14:creationId xmlns:p14="http://schemas.microsoft.com/office/powerpoint/2010/main" val="365754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6A48-AB3C-4EFA-B695-C67D1CA6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out booking detail for admin.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82F2C-3E12-4C08-A144-0B257C683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828675"/>
            <a:ext cx="4513262" cy="3535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997C-4C58-4FBB-948E-03DED7D5F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Initially, Displays All bookings detail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Also, can be sorted with specific time.</a:t>
            </a:r>
          </a:p>
        </p:txBody>
      </p:sp>
    </p:spTree>
    <p:extLst>
      <p:ext uri="{BB962C8B-B14F-4D97-AF65-F5344CB8AC3E}">
        <p14:creationId xmlns:p14="http://schemas.microsoft.com/office/powerpoint/2010/main" val="1342485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4EC1-4A0C-4642-9B30-5F11ADD3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FF4B4-AE1E-4D9E-8315-5826C975A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2160588"/>
            <a:ext cx="8252889" cy="3881437"/>
          </a:xfrm>
        </p:spPr>
      </p:pic>
    </p:spTree>
    <p:extLst>
      <p:ext uri="{BB962C8B-B14F-4D97-AF65-F5344CB8AC3E}">
        <p14:creationId xmlns:p14="http://schemas.microsoft.com/office/powerpoint/2010/main" val="1981936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CCCC-E538-4BD2-A5F5-E580820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Booking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73512-1246-47E9-83F4-B601256BE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2" y="2466975"/>
            <a:ext cx="4183062" cy="29555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E65CC-3DA3-4484-8EB0-19AA5228B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462057"/>
            <a:ext cx="4184650" cy="2960456"/>
          </a:xfrm>
        </p:spPr>
      </p:pic>
    </p:spTree>
    <p:extLst>
      <p:ext uri="{BB962C8B-B14F-4D97-AF65-F5344CB8AC3E}">
        <p14:creationId xmlns:p14="http://schemas.microsoft.com/office/powerpoint/2010/main" val="50081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4F00-2288-41EF-834E-50B8A1CE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Detail for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F4312-9339-4E59-8D63-245E3CC3E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2" y="2160588"/>
            <a:ext cx="8390753" cy="3881437"/>
          </a:xfrm>
        </p:spPr>
      </p:pic>
    </p:spTree>
    <p:extLst>
      <p:ext uri="{BB962C8B-B14F-4D97-AF65-F5344CB8AC3E}">
        <p14:creationId xmlns:p14="http://schemas.microsoft.com/office/powerpoint/2010/main" val="141593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FB6-06F0-425A-9471-E329BE8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Test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1ADC-6BD4-42A4-B2D9-160F6F23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Black </a:t>
            </a:r>
            <a:r>
              <a:rPr lang="en-US"/>
              <a:t>Box Testing - UI </a:t>
            </a:r>
            <a:r>
              <a:rPr lang="en-US" dirty="0"/>
              <a:t>testing.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Unit Testing – Functionality Testing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1BFF6-81D2-4DC1-8CE6-4967D4B7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743200"/>
            <a:ext cx="11531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1A1D-925D-46B0-9913-B2C0F575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A77F-77D9-43EA-86BF-8A4274E66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025"/>
            <a:ext cx="8596668" cy="4317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Traditional way of booking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Phone contact based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Self visit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Problem that took place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Availability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Reliability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66968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5026-7C15-4716-9545-609700BF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1A98-3545-49E1-A378-BC6813410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5451"/>
            <a:ext cx="8596668" cy="4345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Payment System and Booking Enhancement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Automation in canceling booking which are not paid in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UI/UX enhancements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Billing/Originality Testing Feature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Customer Helpline system</a:t>
            </a:r>
          </a:p>
        </p:txBody>
      </p:sp>
    </p:spTree>
    <p:extLst>
      <p:ext uri="{BB962C8B-B14F-4D97-AF65-F5344CB8AC3E}">
        <p14:creationId xmlns:p14="http://schemas.microsoft.com/office/powerpoint/2010/main" val="117420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A93D-48F2-4F77-984C-228BB4F1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33F2-16B8-422F-A99F-1E784A37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Online Payment Gateways.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Billing system is not user appealing.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 can update your profile information but not passwords.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accessibility features.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Only, for Ground Booking.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74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8ADC-0054-4D9D-A3C1-581EFAB0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838C-9AED-4C1D-B8EB-81F4C7D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2075"/>
            <a:ext cx="8596668" cy="46792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Home Page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Now, Click “Book Now” for your Booking process.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A2A21-C54F-406D-AD4E-53E758847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3" y="2301875"/>
            <a:ext cx="8560312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2BE4-6319-45E8-8208-57AEEDF7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2. Login Page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8D9E7E-B625-4788-A9BD-E5B020CF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2" y="962025"/>
            <a:ext cx="4973637" cy="41528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3F214-A028-4A20-9028-56A210325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Now, enter your email and password in order to access our client dashboard.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If you are new here then click on “Register” text which is presented at top right of navigation bar.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95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7EB3-65DD-4F69-8BDC-C67DD834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3. Registration Page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040A08-6C50-4F99-9096-E529DF219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36" y="240259"/>
            <a:ext cx="5959551" cy="28661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BBA2F-1146-4DBF-B20B-4CF47E5F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This is our registration form of our project. 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Fill your information and click “REGISTER” button as in next image.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60FC7-AE53-495C-AF26-259C0731D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63" y="3621618"/>
            <a:ext cx="5940425" cy="28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09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425B-1FD1-490A-B1D1-99F5CF54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4. Welcome to Your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D91AF6-0EE1-4F86-B215-AFDBCB25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62" y="1266825"/>
            <a:ext cx="5926137" cy="43243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42C1E-8304-465A-81E1-15AADC20B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This is your dashboard where you are permit to add your bookings in our ground.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48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6635-CD80-45BB-9811-0F7FB740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5. Click “Book Now” Button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66EE0-568A-407E-A4A8-7D5798EA8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62" y="1496482"/>
            <a:ext cx="7251874" cy="3440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514C6-A518-443B-AD96-CFCAE44ED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Ground of your choice and date you want for your booking and Search its Available Timeslots.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9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C292-46ED-4660-AB79-A1050EE5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Step 6. List of Timeslots</a:t>
            </a:r>
            <a:br>
              <a:rPr lang="en-US" dirty="0"/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</a:rPr>
              <a:t>Note: Red button characterized as booked timeslot and blue represent available for bookings.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4EA256-6592-4731-95F2-987E3D5DD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62" y="1610086"/>
            <a:ext cx="7183888" cy="37493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9C58E-DB49-4881-9290-1DB49D34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Timeslot of your choice and click on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39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C2AF-C493-4E8E-8160-9B9934BC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7. Booking Form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06510-61CC-44BB-9452-4CB05B4E4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65" y="2089347"/>
            <a:ext cx="6940201" cy="32721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38F53-0D00-40EC-80F9-5BC838F2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Now this booking form will be available as you click your intended timeslot with information about date, time. Price and asking your contact number.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Enter your contact number and click Book Now.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5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5425-0734-41B3-8C90-5AA30E3B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8. Booking list</a:t>
            </a:r>
            <a:br>
              <a:rPr lang="en-US" dirty="0"/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</a:rPr>
              <a:t>Note: If your booking date and you haven’t paid your booking cost then it will restrict from deleting your bookings and payment status as Booked.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9DD7EF-6CD2-4100-A4A1-D1A9A835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64" y="1719336"/>
            <a:ext cx="6379611" cy="37480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EDEFA-5741-49B6-8CBA-E6DEF202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Now, as you booked you will be redirected to your booking detail page with success where you can look, manage your bookings.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1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01A4-6274-4FE7-9AC7-C2082C6C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42C9-5619-4A0B-B524-8724AE42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025"/>
            <a:ext cx="8596668" cy="4317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Project Should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follows new trend for sport lover (Web Based)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Any age ( Youngster, Working people)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Sound and Eco friendly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Safe and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Extra facilities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00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3E3A-3364-4656-804E-2421C0CC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EB55-183F-41E6-BB64-B3F4C8B3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 that I had completed will help with booking automation for futsal organization in a secure and reliable way.</a:t>
            </a:r>
          </a:p>
        </p:txBody>
      </p:sp>
    </p:spTree>
    <p:extLst>
      <p:ext uri="{BB962C8B-B14F-4D97-AF65-F5344CB8AC3E}">
        <p14:creationId xmlns:p14="http://schemas.microsoft.com/office/powerpoint/2010/main" val="2108841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C2F-8316-472C-B053-B00C8EE7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09" y="283845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3559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9E47-DFFF-4DB7-993D-02530194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10" y="2043642"/>
            <a:ext cx="8596668" cy="182658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387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D11C-5D91-4F57-B809-1F733975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3F33-B84A-409C-B280-540A4A6F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501"/>
            <a:ext cx="8596668" cy="432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Fully automation system for booking and record keeping system over Manual.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Reliable and Secure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Promoting Sport in social communities and Healthy Lifestyle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Reservation system will be made possible with online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Friendly UI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Lower cost with potential facilities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4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033-1980-4256-B603-E638A484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D1E8-51E4-43A1-B703-0D6B53B2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Scope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Online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Secure and Reliable System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Limitation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Lacks in Online Payment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Projects lacks upon Accessibility 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Rewards tracking per milestone for User.</a:t>
            </a:r>
          </a:p>
        </p:txBody>
      </p:sp>
    </p:spTree>
    <p:extLst>
      <p:ext uri="{BB962C8B-B14F-4D97-AF65-F5344CB8AC3E}">
        <p14:creationId xmlns:p14="http://schemas.microsoft.com/office/powerpoint/2010/main" val="97871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3CCF-7E05-4860-95DE-7E0099C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83EE-FB49-47F3-8F0C-10BA2451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6400"/>
            <a:ext cx="8596668" cy="48221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Authentication via Login/Registration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Profile Edit/Update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Ground Booking as per availability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Cancel their Bookings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Calculation Collections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Admin CRUD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0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FDFE-12C9-4231-B7F9-EB0DDE89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B767-73E7-48D3-9A19-361A90DC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FC30-100C-48D8-88EA-C5EE5C7C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2750"/>
            <a:ext cx="8702675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13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258</TotalTime>
  <Words>745</Words>
  <Application>Microsoft Office PowerPoint</Application>
  <PresentationFormat>Widescreen</PresentationFormat>
  <Paragraphs>169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Monotype Corsiva</vt:lpstr>
      <vt:lpstr>Trebuchet MS</vt:lpstr>
      <vt:lpstr>Wingdings</vt:lpstr>
      <vt:lpstr>Wingdings 3</vt:lpstr>
      <vt:lpstr>Facet</vt:lpstr>
      <vt:lpstr>Futsal MS(Ground Booking)</vt:lpstr>
      <vt:lpstr>Introduction</vt:lpstr>
      <vt:lpstr>Problem Statement</vt:lpstr>
      <vt:lpstr>Background</vt:lpstr>
      <vt:lpstr>Requirements</vt:lpstr>
      <vt:lpstr>Aim and Objectives</vt:lpstr>
      <vt:lpstr>Scope and Limitations</vt:lpstr>
      <vt:lpstr>Features </vt:lpstr>
      <vt:lpstr>Work Breakdown Structure</vt:lpstr>
      <vt:lpstr>Gantt Chart-1</vt:lpstr>
      <vt:lpstr>Gantt Chart-2</vt:lpstr>
      <vt:lpstr>Development Methodology</vt:lpstr>
      <vt:lpstr>Why Waterfall?</vt:lpstr>
      <vt:lpstr>Design Patterns</vt:lpstr>
      <vt:lpstr>Why MVC ?</vt:lpstr>
      <vt:lpstr>Architecture-”3-Tire Architecture” </vt:lpstr>
      <vt:lpstr>Why 3 Tire Architecture</vt:lpstr>
      <vt:lpstr>Risk and Configuration Management</vt:lpstr>
      <vt:lpstr>Use Case Diagram</vt:lpstr>
      <vt:lpstr>ER-Diagram</vt:lpstr>
      <vt:lpstr>Static System Architecture – Class Diagram (Initial)</vt:lpstr>
      <vt:lpstr>Static System Architecture – Class Diagram Final</vt:lpstr>
      <vt:lpstr>DFD-Data Flow Diagram</vt:lpstr>
      <vt:lpstr>Activity Diagram -1 (Available Timeslot for booking) </vt:lpstr>
      <vt:lpstr>Activity Diagram-2 (View Booking Detail) </vt:lpstr>
      <vt:lpstr>Activity Diagram-3 (Calculating Collection)</vt:lpstr>
      <vt:lpstr>Sequence Diagram 1 (Adding Booking)</vt:lpstr>
      <vt:lpstr>Sequence Diagram 2 (Delete Booking)</vt:lpstr>
      <vt:lpstr>Sequence Diagram-3 (Status Change)</vt:lpstr>
      <vt:lpstr>User Interface</vt:lpstr>
      <vt:lpstr>Home Page</vt:lpstr>
      <vt:lpstr>Login and Registration</vt:lpstr>
      <vt:lpstr>Admin Dashboard</vt:lpstr>
      <vt:lpstr>Admin Booking Process</vt:lpstr>
      <vt:lpstr>Listing out booking detail for admin.</vt:lpstr>
      <vt:lpstr>Client Dashboard</vt:lpstr>
      <vt:lpstr>Client Booking</vt:lpstr>
      <vt:lpstr>Booking Detail for Client</vt:lpstr>
      <vt:lpstr>Testing and Test Cases </vt:lpstr>
      <vt:lpstr>Future Work</vt:lpstr>
      <vt:lpstr>Limitations</vt:lpstr>
      <vt:lpstr>User Manual</vt:lpstr>
      <vt:lpstr>Step 2. Login Page </vt:lpstr>
      <vt:lpstr>Step 3. Registration Page </vt:lpstr>
      <vt:lpstr>Step 4. Welcome to Your Dashboard </vt:lpstr>
      <vt:lpstr>Step 5. Click “Book Now” Button </vt:lpstr>
      <vt:lpstr>Step 6. List of Timeslots Note: Red button characterized as booked timeslot and blue represent available for bookings. </vt:lpstr>
      <vt:lpstr>Step 7. Booking Form </vt:lpstr>
      <vt:lpstr>Step 8. Booking list Note: If your booking date and you haven’t paid your booking cost then it will restrict from deleting your bookings and payment status as Booked. </vt:lpstr>
      <vt:lpstr>Conclusions</vt:lpstr>
      <vt:lpstr>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Futsal MS(Ground Booking)</dc:title>
  <dc:creator>UTTAM</dc:creator>
  <cp:lastModifiedBy> </cp:lastModifiedBy>
  <cp:revision>162</cp:revision>
  <dcterms:created xsi:type="dcterms:W3CDTF">2019-03-11T11:55:53Z</dcterms:created>
  <dcterms:modified xsi:type="dcterms:W3CDTF">2019-04-30T06:07:26Z</dcterms:modified>
</cp:coreProperties>
</file>